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3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6252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2937272"/>
            <a:ext cx="10554414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Brainbox: An Online Quiz Platform for Education</a:t>
            </a:r>
            <a:endParaRPr lang="en-US" sz="5249" dirty="0"/>
          </a:p>
        </p:txBody>
      </p:sp>
      <p:sp>
        <p:nvSpPr>
          <p:cNvPr id="7" name="Text 4"/>
          <p:cNvSpPr/>
          <p:nvPr/>
        </p:nvSpPr>
        <p:spPr>
          <a:xfrm>
            <a:off x="2037993" y="493692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Java full-stack project.                                                                                                                                                           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342328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Thank You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45091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Thank you for your attention. We are now open for any questions or suggestions.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160734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presented by :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263497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V. Gowtham Bhaskar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324028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S. Hemanth Sai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384560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M. Sruthi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445091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V. Niroop 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505622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L. Vinutha kumari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037993" y="566154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037993" y="626685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253734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Problem Statement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7385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25635" y="3780234"/>
            <a:ext cx="1246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814882"/>
            <a:ext cx="1749862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Time-consuming Manual Grading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5336858"/>
            <a:ext cx="17498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4732139" y="37385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4897160" y="3780234"/>
            <a:ext cx="16990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5454253" y="3814882"/>
            <a:ext cx="1749862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Limited Flexibility in Scheduling</a:t>
            </a:r>
            <a:endParaRPr lang="en-US" sz="2187" dirty="0"/>
          </a:p>
        </p:txBody>
      </p:sp>
      <p:sp>
        <p:nvSpPr>
          <p:cNvPr id="14" name="Shape 11"/>
          <p:cNvSpPr/>
          <p:nvPr/>
        </p:nvSpPr>
        <p:spPr>
          <a:xfrm>
            <a:off x="7426285" y="37385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594878" y="3780234"/>
            <a:ext cx="1627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8060211" y="3896162"/>
            <a:ext cx="1900081" cy="14406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Lack of Personalized Assessment</a:t>
            </a:r>
            <a:endParaRPr lang="en-US" sz="2187" dirty="0"/>
          </a:p>
        </p:txBody>
      </p:sp>
      <p:sp>
        <p:nvSpPr>
          <p:cNvPr id="17" name="Shape 14"/>
          <p:cNvSpPr/>
          <p:nvPr/>
        </p:nvSpPr>
        <p:spPr>
          <a:xfrm>
            <a:off x="10120432" y="37385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280571" y="3780234"/>
            <a:ext cx="17966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10842546" y="3814882"/>
            <a:ext cx="1749862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Difficulty in providing immediate feedback</a:t>
            </a:r>
            <a:endParaRPr lang="en-US" sz="218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217932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Abstract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3206948"/>
            <a:ext cx="10554414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project aims to develop an online quiz platform using Java full-stack development to modernize exam processes in schools and colleges. The platform will allow teachers to create and conduct online assessments, saving time on manual correction. It includes user authentication, a database for storing questions and answers, and features like a leaderboard and adaptive learning algorithms. Students can take quizzes at their convenience, and the platform also allows the student to adjust question difficulty based on his/her knowledge on a particular subject, providing a personalized learning experience. We will use HTML, CSS, JavaScript for the front end, Java for the backend, and a database for data storage.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222087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Our Solution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34706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User-friendly Interface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037993" y="4040029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Intuitive platform design for seamless navigation and interaction for both teachers and students.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743932" y="3470672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Efficient Quiz Management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743932" y="4387215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Streamlined process for quiz creation, administration, and real-time progress tracking.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449872" y="3470672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Adaptive Learning Algorithms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9449872" y="4387215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Personalize question difficulty to cater to individual student competencies, fostering a personalized learning journey.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463445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46344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1167" y="427673"/>
            <a:ext cx="3888462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Methodology</a:t>
            </a:r>
            <a:endParaRPr lang="en-US" sz="3062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167" y="1146929"/>
            <a:ext cx="777597" cy="124420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632008" y="1302425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User Authentication</a:t>
            </a:r>
            <a:endParaRPr lang="en-US" sz="1531" dirty="0"/>
          </a:p>
        </p:txBody>
      </p:sp>
      <p:sp>
        <p:nvSpPr>
          <p:cNvPr id="9" name="Text 5"/>
          <p:cNvSpPr/>
          <p:nvPr/>
        </p:nvSpPr>
        <p:spPr>
          <a:xfrm>
            <a:off x="4632008" y="1638657"/>
            <a:ext cx="6377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 login for teachers and students.</a:t>
            </a:r>
            <a:endParaRPr lang="en-US" sz="1225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167" y="2391132"/>
            <a:ext cx="777597" cy="124420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632008" y="2546628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Quiz Creation</a:t>
            </a:r>
            <a:endParaRPr lang="en-US" sz="1531" dirty="0"/>
          </a:p>
        </p:txBody>
      </p:sp>
      <p:sp>
        <p:nvSpPr>
          <p:cNvPr id="12" name="Text 7"/>
          <p:cNvSpPr/>
          <p:nvPr/>
        </p:nvSpPr>
        <p:spPr>
          <a:xfrm>
            <a:off x="4632008" y="2882860"/>
            <a:ext cx="6377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Teachers can create quizzes with various question types.</a:t>
            </a:r>
            <a:endParaRPr lang="en-US" sz="1225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1167" y="3635335"/>
            <a:ext cx="777597" cy="124420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4632008" y="3790831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Quiz Taking</a:t>
            </a:r>
            <a:endParaRPr lang="en-US" sz="1531" dirty="0"/>
          </a:p>
        </p:txBody>
      </p:sp>
      <p:sp>
        <p:nvSpPr>
          <p:cNvPr id="15" name="Text 9"/>
          <p:cNvSpPr/>
          <p:nvPr/>
        </p:nvSpPr>
        <p:spPr>
          <a:xfrm>
            <a:off x="4632008" y="4127063"/>
            <a:ext cx="6377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Students can take quizzes online.</a:t>
            </a:r>
            <a:endParaRPr lang="en-US" sz="1225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1167" y="4879538"/>
            <a:ext cx="777597" cy="1244203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4632008" y="5035034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Automatic Grading</a:t>
            </a:r>
            <a:endParaRPr lang="en-US" sz="1531" dirty="0"/>
          </a:p>
        </p:txBody>
      </p:sp>
      <p:sp>
        <p:nvSpPr>
          <p:cNvPr id="18" name="Text 11"/>
          <p:cNvSpPr/>
          <p:nvPr/>
        </p:nvSpPr>
        <p:spPr>
          <a:xfrm>
            <a:off x="4632008" y="5371267"/>
            <a:ext cx="6377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Immediate feedback for students and time-saving for teachers.</a:t>
            </a:r>
            <a:endParaRPr lang="en-US" sz="1225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21167" y="6123742"/>
            <a:ext cx="777597" cy="1244203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4632008" y="6279237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Leaderboard</a:t>
            </a:r>
            <a:endParaRPr lang="en-US" sz="1531" dirty="0"/>
          </a:p>
        </p:txBody>
      </p:sp>
      <p:sp>
        <p:nvSpPr>
          <p:cNvPr id="21" name="Text 13"/>
          <p:cNvSpPr/>
          <p:nvPr/>
        </p:nvSpPr>
        <p:spPr>
          <a:xfrm>
            <a:off x="4632008" y="6615470"/>
            <a:ext cx="6377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Optional feature to encourage student engagement.</a:t>
            </a:r>
            <a:endParaRPr lang="en-US" sz="1225" dirty="0"/>
          </a:p>
        </p:txBody>
      </p:sp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21167" y="7367945"/>
            <a:ext cx="777597" cy="1244203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4632008" y="7523440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Adaptive Learning</a:t>
            </a:r>
            <a:endParaRPr lang="en-US" sz="1531" dirty="0"/>
          </a:p>
        </p:txBody>
      </p:sp>
      <p:sp>
        <p:nvSpPr>
          <p:cNvPr id="24" name="Text 15"/>
          <p:cNvSpPr/>
          <p:nvPr/>
        </p:nvSpPr>
        <p:spPr>
          <a:xfrm>
            <a:off x="4632008" y="7859673"/>
            <a:ext cx="6377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Optional feature to customize quiz difficulty based on student performance.</a:t>
            </a:r>
            <a:endParaRPr lang="en-US" sz="1225" dirty="0"/>
          </a:p>
        </p:txBody>
      </p:sp>
      <p:sp>
        <p:nvSpPr>
          <p:cNvPr id="25" name="Text 16"/>
          <p:cNvSpPr/>
          <p:nvPr/>
        </p:nvSpPr>
        <p:spPr>
          <a:xfrm>
            <a:off x="3621167" y="8787051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84403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Advantages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0938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For Teachers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266319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Save time, track progress, and create diverse quizzes effortlessly.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979307"/>
            <a:ext cx="3156347" cy="315634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743932" y="20938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For Students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743932" y="266319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Convenient quizzes and immediate feedback for an enhanced learning journey.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3932" y="3979307"/>
            <a:ext cx="3156347" cy="315634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449872" y="20938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For Institutions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9449872" y="266319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Enhanced efficiency and valuable data insights for continual improvement.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9872" y="3979307"/>
            <a:ext cx="3156347" cy="315634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252495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Tech Skills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225635" y="3767852"/>
            <a:ext cx="1246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760107" y="3802499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Frontend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60107" y="4282916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Utilizing HTML, CSS, JavaScript for the platform's user interface and interaction.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95248" y="3767852"/>
            <a:ext cx="16990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52342" y="3802499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Backend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52342" y="4282916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Implementing Java for server-side logic to ensure efficient platform functionality.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222462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391055" y="3767852"/>
            <a:ext cx="1627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9944576" y="3802499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Database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9944576" y="4282916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Utilizing Database for secure and efficient data storage and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270271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9039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25635" y="3945612"/>
            <a:ext cx="1246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980259"/>
            <a:ext cx="279070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Modernizing Education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460677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Revolutionizing exam processes and enhancing student engagement.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6285" y="39039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91306" y="3945612"/>
            <a:ext cx="16990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39802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Enhancing Efficiency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8148399" y="4460677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Improving teacher productivity and providing personalized learning experiences.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428</Words>
  <Application>Microsoft Office PowerPoint</Application>
  <PresentationFormat>Custom</PresentationFormat>
  <Paragraphs>75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Crimson Pro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2</cp:revision>
  <dcterms:created xsi:type="dcterms:W3CDTF">2024-03-16T05:18:00Z</dcterms:created>
  <dcterms:modified xsi:type="dcterms:W3CDTF">2024-03-16T07:31:14Z</dcterms:modified>
</cp:coreProperties>
</file>